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0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3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1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17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6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0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3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1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9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2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2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A280-5FF8-46B5-8F2C-03BFC74305BC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3FC7E6-3D6A-4B00-8429-2E7CA60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8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Челлендж</a:t>
            </a:r>
            <a:r>
              <a:rPr lang="ru-RU" dirty="0" smtClean="0"/>
              <a:t> </a:t>
            </a:r>
            <a:r>
              <a:rPr lang="fr-FR" dirty="0" smtClean="0"/>
              <a:t>à la française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2133600"/>
            <a:ext cx="6045200" cy="3778250"/>
          </a:xfrm>
        </p:spPr>
      </p:pic>
    </p:spTree>
    <p:extLst>
      <p:ext uri="{BB962C8B-B14F-4D97-AF65-F5344CB8AC3E}">
        <p14:creationId xmlns:p14="http://schemas.microsoft.com/office/powerpoint/2010/main" val="20552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0286" y="14643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Salut </a:t>
            </a:r>
            <a:r>
              <a:rPr lang="ru-RU" dirty="0" smtClean="0"/>
              <a:t>всем!</a:t>
            </a:r>
            <a:br>
              <a:rPr lang="ru-RU" dirty="0" smtClean="0"/>
            </a:br>
            <a:r>
              <a:rPr lang="ru-RU" dirty="0" smtClean="0"/>
              <a:t>Совсем скоро наступить самое долгожданное время – летние каникулы! Ура!!!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Предлагаю Вам КНИЖНЫЙ ЧЕЛЛЕНДЖ - бросить вызов себе и поделиться своими успехами с друзьями, одноклассниками, учителями, со всей школой! </a:t>
            </a:r>
          </a:p>
          <a:p>
            <a:r>
              <a:rPr lang="ru-RU" dirty="0" smtClean="0"/>
              <a:t>Что за вызов? </a:t>
            </a:r>
          </a:p>
          <a:p>
            <a:r>
              <a:rPr lang="ru-RU" dirty="0" smtClean="0"/>
              <a:t>Все очень </a:t>
            </a:r>
            <a:r>
              <a:rPr lang="ru-RU" dirty="0" smtClean="0"/>
              <a:t>просто: </a:t>
            </a:r>
            <a:r>
              <a:rPr lang="ru-RU" dirty="0" smtClean="0"/>
              <a:t>за лето прочитать 20 книг из моего списка) в нем, кстати, могут быть и те книги, что Вам рекомендовали прочесть ваши учителя русского и литературы)))) а могут и не быть)</a:t>
            </a:r>
          </a:p>
          <a:p>
            <a:r>
              <a:rPr lang="ru-RU" dirty="0"/>
              <a:t>Книжный </a:t>
            </a:r>
            <a:r>
              <a:rPr lang="ru-RU" dirty="0" err="1"/>
              <a:t>челлендж</a:t>
            </a:r>
            <a:r>
              <a:rPr lang="ru-RU" dirty="0"/>
              <a:t> – это обещание прочесть книги из списка за определенное время. </a:t>
            </a:r>
            <a:r>
              <a:rPr lang="ru-RU" dirty="0" smtClean="0"/>
              <a:t>Книжный </a:t>
            </a:r>
            <a:r>
              <a:rPr lang="ru-RU" dirty="0" err="1" smtClean="0"/>
              <a:t>челлендж</a:t>
            </a:r>
            <a:r>
              <a:rPr lang="ru-RU" dirty="0" smtClean="0"/>
              <a:t> </a:t>
            </a:r>
            <a:r>
              <a:rPr lang="fr-FR" dirty="0" smtClean="0"/>
              <a:t>à </a:t>
            </a:r>
            <a:r>
              <a:rPr lang="fr-FR" dirty="0" smtClean="0"/>
              <a:t>la française</a:t>
            </a:r>
            <a:r>
              <a:rPr lang="ru-RU" dirty="0" smtClean="0"/>
              <a:t>– </a:t>
            </a:r>
            <a:r>
              <a:rPr lang="ru-RU" dirty="0"/>
              <a:t>это 20 </a:t>
            </a:r>
            <a:r>
              <a:rPr lang="ru-RU" dirty="0" smtClean="0"/>
              <a:t>пунктов</a:t>
            </a:r>
            <a:r>
              <a:rPr lang="ru-RU" dirty="0"/>
              <a:t>, которые </a:t>
            </a:r>
            <a:r>
              <a:rPr lang="ru-RU" dirty="0" smtClean="0"/>
              <a:t>я предлагаю </a:t>
            </a:r>
            <a:r>
              <a:rPr lang="ru-RU" dirty="0"/>
              <a:t>вам выполнить за </a:t>
            </a:r>
            <a:r>
              <a:rPr lang="ru-RU" dirty="0" smtClean="0"/>
              <a:t>лето. </a:t>
            </a:r>
          </a:p>
          <a:p>
            <a:r>
              <a:rPr lang="ru-RU" dirty="0" smtClean="0"/>
              <a:t>Это не список </a:t>
            </a:r>
            <a:r>
              <a:rPr lang="ru-RU" dirty="0"/>
              <a:t>определенных произведений – под </a:t>
            </a:r>
            <a:r>
              <a:rPr lang="ru-RU" dirty="0" smtClean="0"/>
              <a:t>пункты списка могут </a:t>
            </a:r>
            <a:r>
              <a:rPr lang="ru-RU" dirty="0"/>
              <a:t>подходить десятки </a:t>
            </a:r>
            <a:r>
              <a:rPr lang="ru-RU" dirty="0" smtClean="0"/>
              <a:t>книг (хотелось бы французских авторов), </a:t>
            </a:r>
            <a:r>
              <a:rPr lang="ru-RU" dirty="0"/>
              <a:t>которые вы можете взять в библиотеке, у друзей или просто купить в магазине. Разные пункты позволят вам выйти за рамки привычных литературных вкусов и найти для себя что-то новое и интересное. </a:t>
            </a:r>
          </a:p>
        </p:txBody>
      </p:sp>
    </p:spTree>
    <p:extLst>
      <p:ext uri="{BB962C8B-B14F-4D97-AF65-F5344CB8AC3E}">
        <p14:creationId xmlns:p14="http://schemas.microsoft.com/office/powerpoint/2010/main" val="13764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правила: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Начать можно </a:t>
            </a:r>
            <a:r>
              <a:rPr lang="ru-RU" b="1" dirty="0"/>
              <a:t>в любой </a:t>
            </a:r>
            <a:r>
              <a:rPr lang="ru-RU" b="1" dirty="0" smtClean="0"/>
              <a:t>день.</a:t>
            </a:r>
            <a:r>
              <a:rPr lang="ru-RU" dirty="0" smtClean="0"/>
              <a:t> </a:t>
            </a:r>
            <a:r>
              <a:rPr lang="ru-RU" dirty="0"/>
              <a:t>Чем раньше начнете – тем больше вероятность, что вы все успеете прочитать.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Выполнять </a:t>
            </a:r>
            <a:r>
              <a:rPr lang="ru-RU" dirty="0"/>
              <a:t>пункты можно </a:t>
            </a:r>
            <a:r>
              <a:rPr lang="ru-RU" b="1" dirty="0"/>
              <a:t>в любой </a:t>
            </a:r>
            <a:r>
              <a:rPr lang="ru-RU" b="1" dirty="0" smtClean="0"/>
              <a:t>последовательности.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Прочитать 20 книг из списка </a:t>
            </a:r>
            <a:r>
              <a:rPr lang="ru-RU" b="1" dirty="0" smtClean="0"/>
              <a:t>до 31.08.2020 г.</a:t>
            </a:r>
            <a:r>
              <a:rPr lang="ru-RU" dirty="0" smtClean="0"/>
              <a:t> Помните, что 1 пункт=1 книга. </a:t>
            </a:r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прочтения каждой книги необходимо </a:t>
            </a:r>
            <a:r>
              <a:rPr lang="ru-RU" b="1" dirty="0"/>
              <a:t>оставить отзыв </a:t>
            </a:r>
            <a:r>
              <a:rPr lang="ru-RU" dirty="0"/>
              <a:t>(</a:t>
            </a:r>
            <a:r>
              <a:rPr lang="ru-RU" dirty="0" smtClean="0"/>
              <a:t>видео/текст/ребус/коллаж/облако слов) </a:t>
            </a:r>
            <a:r>
              <a:rPr lang="ru-RU" b="1" dirty="0"/>
              <a:t>на </a:t>
            </a:r>
            <a:r>
              <a:rPr lang="ru-RU" b="1" dirty="0" smtClean="0"/>
              <a:t>нее мне на страничке в ВК.</a:t>
            </a:r>
            <a:r>
              <a:rPr lang="ru-RU" dirty="0" smtClean="0"/>
              <a:t> Отзыв  - может </a:t>
            </a:r>
            <a:r>
              <a:rPr lang="ru-RU" dirty="0"/>
              <a:t>быть </a:t>
            </a:r>
            <a:r>
              <a:rPr lang="ru-RU" dirty="0" smtClean="0"/>
              <a:t>короткий, </a:t>
            </a:r>
            <a:r>
              <a:rPr lang="ru-RU" dirty="0"/>
              <a:t>но </a:t>
            </a:r>
            <a:r>
              <a:rPr lang="ru-RU" dirty="0" smtClean="0"/>
              <a:t>должен </a:t>
            </a:r>
            <a:r>
              <a:rPr lang="ru-RU" dirty="0" smtClean="0"/>
              <a:t>отражать содержание прочитанной книги.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err="1" smtClean="0"/>
              <a:t>Челлендж</a:t>
            </a:r>
            <a:r>
              <a:rPr lang="ru-RU" b="1" i="1" dirty="0" smtClean="0"/>
              <a:t> </a:t>
            </a:r>
            <a:r>
              <a:rPr lang="ru-RU" b="1" i="1" dirty="0"/>
              <a:t>– это вызов себе сделать и узнать что-то новое, поэтому не пишите о книгах, которые вы уже читали. 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20 </a:t>
            </a:r>
            <a:r>
              <a:rPr lang="ru-RU" dirty="0"/>
              <a:t>книг – 20 отзывов.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Публикуйте </a:t>
            </a:r>
            <a:r>
              <a:rPr lang="ru-RU" dirty="0"/>
              <a:t>свои рецензии в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ru-RU" b="1" dirty="0" smtClean="0"/>
              <a:t>с указанием </a:t>
            </a:r>
            <a:r>
              <a:rPr lang="ru-RU" b="1" dirty="0"/>
              <a:t>пункта </a:t>
            </a:r>
            <a:r>
              <a:rPr lang="ru-RU" b="1" dirty="0" err="1"/>
              <a:t>челленджа</a:t>
            </a:r>
            <a:r>
              <a:rPr lang="ru-RU" dirty="0"/>
              <a:t>, по которому читали книгу.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4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дошедшим до финиша нашего марафона – ПРИЗ!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/>
              <a:t>СЕРТИФИКАТ</a:t>
            </a:r>
          </a:p>
          <a:p>
            <a:pPr marL="0" indent="0" algn="ctr">
              <a:buNone/>
            </a:pPr>
            <a:r>
              <a:rPr lang="ru-RU" sz="4000" dirty="0" smtClean="0"/>
              <a:t>На одну оценку «ОТЛИЧНО» по французскому языку или Литературе Франции </a:t>
            </a:r>
          </a:p>
          <a:p>
            <a:pPr marL="0" indent="0" algn="ctr">
              <a:buNone/>
            </a:pPr>
            <a:r>
              <a:rPr lang="ru-RU" sz="4000" dirty="0" smtClean="0"/>
              <a:t>(на выбор участника)</a:t>
            </a:r>
          </a:p>
          <a:p>
            <a:pPr marL="0" indent="0" algn="ctr">
              <a:buNone/>
            </a:pPr>
            <a:r>
              <a:rPr lang="ru-RU" sz="4000" dirty="0" smtClean="0"/>
              <a:t>В первой четверти Нового Учебного Года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76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Призы </a:t>
            </a:r>
            <a:r>
              <a:rPr lang="ru-RU" dirty="0" smtClean="0"/>
              <a:t>вручаются </a:t>
            </a:r>
            <a:r>
              <a:rPr lang="ru-RU" dirty="0"/>
              <a:t>сразу, как только вы завершите </a:t>
            </a:r>
            <a:r>
              <a:rPr lang="ru-RU" dirty="0" err="1"/>
              <a:t>челлендж</a:t>
            </a:r>
            <a:r>
              <a:rPr lang="ru-RU" dirty="0"/>
              <a:t>. </a:t>
            </a:r>
            <a:r>
              <a:rPr lang="ru-RU" dirty="0" smtClean="0"/>
              <a:t>Если вы </a:t>
            </a:r>
            <a:r>
              <a:rPr lang="ru-RU" dirty="0"/>
              <a:t>выполните все условия </a:t>
            </a:r>
            <a:r>
              <a:rPr lang="ru-RU" dirty="0" smtClean="0"/>
              <a:t>за первую неделю июня, </a:t>
            </a:r>
            <a:r>
              <a:rPr lang="ru-RU" dirty="0"/>
              <a:t>вы сможете </a:t>
            </a:r>
            <a:r>
              <a:rPr lang="ru-RU" dirty="0" smtClean="0"/>
              <a:t>забрать свой приз </a:t>
            </a:r>
            <a:r>
              <a:rPr lang="ru-RU" dirty="0"/>
              <a:t>сразу же.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9" y="2775045"/>
            <a:ext cx="6254994" cy="3778250"/>
          </a:xfrm>
        </p:spPr>
      </p:pic>
    </p:spTree>
    <p:extLst>
      <p:ext uri="{BB962C8B-B14F-4D97-AF65-F5344CB8AC3E}">
        <p14:creationId xmlns:p14="http://schemas.microsoft.com/office/powerpoint/2010/main" val="10483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книг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87" y="1364776"/>
            <a:ext cx="9593925" cy="4546446"/>
          </a:xfrm>
        </p:spPr>
        <p:txBody>
          <a:bodyPr>
            <a:normAutofit/>
          </a:bodyPr>
          <a:lstStyle/>
          <a:p>
            <a:r>
              <a:rPr lang="ru-RU" dirty="0" smtClean="0"/>
              <a:t>3 </a:t>
            </a:r>
            <a:r>
              <a:rPr lang="ru-RU" dirty="0" smtClean="0"/>
              <a:t>притча о школьной жизни;</a:t>
            </a:r>
          </a:p>
          <a:p>
            <a:r>
              <a:rPr lang="ru-RU" dirty="0" smtClean="0"/>
              <a:t>Книга с событиями об освоении планет;</a:t>
            </a:r>
          </a:p>
          <a:p>
            <a:r>
              <a:rPr lang="ru-RU" dirty="0" smtClean="0"/>
              <a:t>Комикс;</a:t>
            </a:r>
          </a:p>
          <a:p>
            <a:r>
              <a:rPr lang="ru-RU" dirty="0" smtClean="0"/>
              <a:t>Книга, которую положили на музыку и поставили на сцене;</a:t>
            </a:r>
          </a:p>
          <a:p>
            <a:r>
              <a:rPr lang="ru-RU" dirty="0" smtClean="0"/>
              <a:t>Книга об аквамариновом пернатом;</a:t>
            </a:r>
          </a:p>
          <a:p>
            <a:r>
              <a:rPr lang="ru-RU" dirty="0" smtClean="0"/>
              <a:t>Книга, которую экранизировали как мультипликационный сериал и полнометражный фильм;</a:t>
            </a:r>
          </a:p>
          <a:p>
            <a:r>
              <a:rPr lang="ru-RU" dirty="0" smtClean="0"/>
              <a:t>Книга с магией и чудесами;</a:t>
            </a:r>
          </a:p>
          <a:p>
            <a:r>
              <a:rPr lang="ru-RU" dirty="0" smtClean="0"/>
              <a:t>Книга, действие которой происходит с стране, где Вы мечтали бы побывать;</a:t>
            </a:r>
          </a:p>
          <a:p>
            <a:r>
              <a:rPr lang="ru-RU" dirty="0" smtClean="0"/>
              <a:t>Книга, в которой главный герой имеет ту же профессию, что и вы / профессию о которой Вы мечтаете;</a:t>
            </a:r>
          </a:p>
          <a:p>
            <a:r>
              <a:rPr lang="ru-RU" dirty="0" smtClean="0"/>
              <a:t>Книга об исторической личности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книг: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Книга с картинками;</a:t>
            </a:r>
          </a:p>
          <a:p>
            <a:r>
              <a:rPr lang="ru-RU" dirty="0" smtClean="0"/>
              <a:t>Книга в названии которой имя главного героя;</a:t>
            </a:r>
          </a:p>
          <a:p>
            <a:r>
              <a:rPr lang="ru-RU" dirty="0" smtClean="0"/>
              <a:t>Книга, цитата из которой Вас впечатлила;</a:t>
            </a:r>
          </a:p>
          <a:p>
            <a:r>
              <a:rPr lang="ru-RU" dirty="0" smtClean="0"/>
              <a:t>Детектив;</a:t>
            </a:r>
          </a:p>
          <a:p>
            <a:r>
              <a:rPr lang="ru-RU" dirty="0" smtClean="0"/>
              <a:t>Книга о королевской династии;</a:t>
            </a:r>
          </a:p>
          <a:p>
            <a:r>
              <a:rPr lang="ru-RU" dirty="0" smtClean="0"/>
              <a:t>Книга со счастливым финалом;</a:t>
            </a:r>
          </a:p>
          <a:p>
            <a:r>
              <a:rPr lang="ru-RU" dirty="0" smtClean="0"/>
              <a:t>Книга в названии, которой есть имя женщины;</a:t>
            </a:r>
          </a:p>
          <a:p>
            <a:r>
              <a:rPr lang="ru-RU" dirty="0" smtClean="0"/>
              <a:t>Книга об эпидемии;</a:t>
            </a:r>
          </a:p>
          <a:p>
            <a:r>
              <a:rPr lang="ru-RU" dirty="0" smtClean="0"/>
              <a:t>Книга в названии, которой есть приветствие (Здравствуй);</a:t>
            </a:r>
          </a:p>
          <a:p>
            <a:r>
              <a:rPr lang="ru-RU" dirty="0" smtClean="0"/>
              <a:t>Книга в названии которой есть кино премия и название цветка.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2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954111"/>
          </a:xfrm>
        </p:spPr>
        <p:txBody>
          <a:bodyPr/>
          <a:lstStyle/>
          <a:p>
            <a:r>
              <a:rPr lang="ru-RU" dirty="0" smtClean="0"/>
              <a:t>Пример, ребуса о книге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Догадались какая книга тут зашифрована?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6" t="46838" r="55959" b="28238"/>
          <a:stretch/>
        </p:blipFill>
        <p:spPr>
          <a:xfrm>
            <a:off x="2592925" y="1719619"/>
            <a:ext cx="6623916" cy="24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«Синяя птица»  Мориса Метерлинка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 решить ребус?</a:t>
            </a:r>
          </a:p>
          <a:p>
            <a:pPr marL="0" indent="0">
              <a:buNone/>
            </a:pPr>
            <a:r>
              <a:rPr lang="ru-RU" dirty="0" smtClean="0"/>
              <a:t>С «ИН» Я – получаем СИНЯ </a:t>
            </a:r>
          </a:p>
          <a:p>
            <a:pPr marL="0" indent="0">
              <a:buNone/>
            </a:pPr>
            <a:r>
              <a:rPr lang="ru-RU" dirty="0" smtClean="0"/>
              <a:t>Затем ещё Я – получаем СИНЯЯ </a:t>
            </a:r>
          </a:p>
          <a:p>
            <a:pPr marL="0" indent="0">
              <a:buNone/>
            </a:pPr>
            <a:r>
              <a:rPr lang="ru-RU" dirty="0" smtClean="0"/>
              <a:t>Далее картинка ПИЦЦА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идим, что ИЦ = ТИ – получаем ПТИЦА</a:t>
            </a:r>
          </a:p>
          <a:p>
            <a:pPr marL="0" indent="0">
              <a:buNone/>
            </a:pPr>
            <a:r>
              <a:rPr lang="ru-RU" dirty="0" smtClean="0"/>
              <a:t>Собираем все вместе – «СИНЯЯ ПТИЦА»!</a:t>
            </a:r>
          </a:p>
          <a:p>
            <a:pPr marL="0" indent="0">
              <a:buNone/>
            </a:pPr>
            <a:r>
              <a:rPr lang="ru-RU" dirty="0" smtClean="0"/>
              <a:t>Желаю Всем ПРИЯТНОГО и ПОЗНАВАТЕЛЬНОГО ЧТЕНИЯ!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Жду Ваши отзывы, впечатления, ребусы, видео </a:t>
            </a:r>
          </a:p>
          <a:p>
            <a:pPr marL="0" indent="0" algn="r">
              <a:buNone/>
            </a:pPr>
            <a:r>
              <a:rPr lang="ru-RU" dirty="0" smtClean="0"/>
              <a:t>С уважением,</a:t>
            </a:r>
          </a:p>
          <a:p>
            <a:pPr marL="0" indent="0" algn="r">
              <a:buNone/>
            </a:pPr>
            <a:r>
              <a:rPr lang="ru-RU" dirty="0" smtClean="0"/>
              <a:t>Т.А. Амосова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569</Words>
  <Application>Microsoft Office PowerPoint</Application>
  <PresentationFormat>Произвольный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Челлендж à la française</vt:lpstr>
      <vt:lpstr>Salut всем! Совсем скоро наступить самое долгожданное время – летние каникулы! Ура!!!</vt:lpstr>
      <vt:lpstr>Наши правила:</vt:lpstr>
      <vt:lpstr>Всем дошедшим до финиша нашего марафона – ПРИЗ!</vt:lpstr>
      <vt:lpstr>Призы вручаются сразу, как только вы завершите челлендж. Если вы выполните все условия за первую неделю июня, вы сможете забрать свой приз сразу же.</vt:lpstr>
      <vt:lpstr>Список книг</vt:lpstr>
      <vt:lpstr>Список книг:</vt:lpstr>
      <vt:lpstr>Пример, ребуса о книге         Догадались какая книга тут зашифрована?</vt:lpstr>
      <vt:lpstr>«Синяя птица»  Мориса Метерлинка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Челлендж à la française</dc:title>
  <dc:creator>Таня</dc:creator>
  <cp:lastModifiedBy>48-30-03</cp:lastModifiedBy>
  <cp:revision>10</cp:revision>
  <dcterms:created xsi:type="dcterms:W3CDTF">2020-05-22T17:17:57Z</dcterms:created>
  <dcterms:modified xsi:type="dcterms:W3CDTF">2020-05-27T07:10:48Z</dcterms:modified>
</cp:coreProperties>
</file>